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Diction #10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475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800" smtClean="0"/>
              <a:t>Pots rattled in the kitchen where Momma was frying corn cakes to go with vegetable soup for supper, and the homey sounds and scents </a:t>
            </a:r>
            <a:r>
              <a:rPr sz="3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cushioned</a:t>
            </a:r>
            <a:r>
              <a:rPr sz="3800" smtClean="0"/>
              <a:t> me as </a:t>
            </a:r>
            <a:r>
              <a:rPr lang="en-US" sz="3800" dirty="0" smtClean="0"/>
              <a:t>I</a:t>
            </a:r>
            <a:r>
              <a:rPr sz="3800" smtClean="0"/>
              <a:t> read of Jane Eyre in the </a:t>
            </a:r>
            <a:r>
              <a:rPr sz="3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</a:t>
            </a:r>
            <a:r>
              <a:rPr sz="3800" smtClean="0"/>
              <a:t> English mansion of a </a:t>
            </a:r>
            <a:r>
              <a:rPr sz="3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colder</a:t>
            </a:r>
            <a:r>
              <a:rPr sz="3800" smtClean="0"/>
              <a:t> English gentleman.</a:t>
            </a:r>
          </a:p>
          <a:p>
            <a:endParaRPr sz="3800" smtClean="0"/>
          </a:p>
          <a:p>
            <a:pPr>
              <a:buFontTx/>
              <a:buChar char="-"/>
            </a:pPr>
            <a:r>
              <a:rPr sz="3800" smtClean="0"/>
              <a:t>Maya Angelou, </a:t>
            </a:r>
            <a:r>
              <a:rPr sz="3800" i="1" smtClean="0"/>
              <a:t>I Know Why the Caged Bird Sings</a:t>
            </a:r>
          </a:p>
          <a:p>
            <a:pPr>
              <a:buFontTx/>
              <a:buChar char="-"/>
            </a:pPr>
            <a:endParaRPr sz="3800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By using the word </a:t>
            </a:r>
            <a:r>
              <a:rPr sz="3600" i="1" smtClean="0"/>
              <a:t>cushioned</a:t>
            </a:r>
            <a:r>
              <a:rPr sz="3600" smtClean="0"/>
              <a:t>, what does Angelou imply about her life and Jane Eyre's life?</a:t>
            </a:r>
          </a:p>
          <a:p>
            <a:endParaRPr sz="3600" smtClean="0"/>
          </a:p>
          <a:p>
            <a:r>
              <a:rPr sz="3600" smtClean="0"/>
              <a:t>What is the difference between the </a:t>
            </a:r>
            <a:r>
              <a:rPr sz="3600" i="1" smtClean="0"/>
              <a:t>cold</a:t>
            </a:r>
            <a:r>
              <a:rPr sz="3600" smtClean="0"/>
              <a:t> of the English mansion and the </a:t>
            </a:r>
            <a:r>
              <a:rPr sz="3600" i="1" smtClean="0"/>
              <a:t>cold</a:t>
            </a:r>
            <a:r>
              <a:rPr sz="3600" smtClean="0"/>
              <a:t> of the English gentleman? What does Angelou's diction convey about her attitude toward Jane's life?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r>
              <a:rPr lang="en-US" dirty="0" smtClean="0"/>
              <a:t>Write a sentence using a strong verb to connect one part of your life with another. For example, you could connect a book you are reading </a:t>
            </a:r>
            <a:r>
              <a:rPr lang="en-US" smtClean="0"/>
              <a:t>to your </a:t>
            </a:r>
            <a:r>
              <a:rPr lang="en-US" dirty="0" smtClean="0"/>
              <a:t>mother’s dinner preparations, as Maya Angelou does; or you could connect a classroom lecture with </a:t>
            </a:r>
            <a:r>
              <a:rPr lang="en-US" smtClean="0"/>
              <a:t>sounds outside. </a:t>
            </a:r>
            <a:r>
              <a:rPr lang="en-US" dirty="0" smtClean="0"/>
              <a:t>Be creative. Use an exact verb (like </a:t>
            </a:r>
            <a:r>
              <a:rPr lang="en-US" i="1" dirty="0" smtClean="0"/>
              <a:t>cushioned</a:t>
            </a:r>
            <a:r>
              <a:rPr lang="en-US" dirty="0" smtClean="0"/>
              <a:t>), one which connotes the attitude you want to convey. Share your sentence with the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332</TotalTime>
  <Words>193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#10</vt:lpstr>
      <vt:lpstr>Diction #10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29</cp:revision>
  <dcterms:created xsi:type="dcterms:W3CDTF">2008-08-19T21:40:58Z</dcterms:created>
  <dcterms:modified xsi:type="dcterms:W3CDTF">2011-08-29T14:09:58Z</dcterms:modified>
</cp:coreProperties>
</file>